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158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A32-4E0A-4A50-A674-C4C6A7755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9A78A-8863-4EAE-AAFF-E7E6FEE8D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71043-163D-4C5B-ADDA-4D8CE724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9B63-9AE1-4D98-A183-1A48B805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8340-4BC5-4E22-9918-E6198385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3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1B44-27CC-4AC4-9352-E5797880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535F8-94B6-4BD1-9886-F66C8318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AAD7-0C39-45C4-A66D-36EAD32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F23A-CF4C-4FB9-948F-D44AF1DB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794C9-7B1C-4655-A094-4842D2D7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7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33A04-F632-4588-A7C0-68DE9C9DF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B67BA-CC77-40A6-B528-71E3263D6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234E-EE98-4318-8F7E-09C01393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AA23-F0C8-4C2B-A792-534B022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941F8-EEC9-44E0-A306-24D9D739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2509-8C84-49CA-80CA-4CCA683C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5B737-7551-4E69-80FC-6006EF205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12771-E096-451F-9899-7E5238DC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F5A3-1601-4502-A844-7CF3BCF9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843E-0EAD-4506-AEB1-3FE25687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6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960C-9651-413D-BCAE-41F5C8CC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F9ED-552A-4798-85F9-8A4BD5781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184B1-2D7C-4606-A8EE-AE6C98F0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69F4-7A5F-4628-BCBF-DBE84573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DC606-908D-4A59-96DF-EF898647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94B2-1F94-4D2F-8475-058F0DE9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8249-372D-4CD9-897A-882CFF25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FEDB-5D56-487F-BB13-39DED957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D66F6-A695-4119-804F-6DC463D0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4E5CD-7776-4F53-A1DE-3D40A7E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7CDFA-7654-42EC-ACFF-A0F9BA40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E7C5-4E24-492E-BE59-2EC2D3C5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5656-08EB-439C-AD18-494151104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EAA9E-A332-4E08-808A-EFA6BA8F1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E51AF-34EF-401E-9A59-1931D46BF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0A661-06B4-4ECE-9ADD-0BB9B306A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BDF2C-F9F9-474A-A613-05FA9A36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0DA1A-BDF8-4044-8E2B-49C710C0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684CE-6E19-457E-A002-D9BFAFE8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80A-3DC5-4B48-A346-CC109A5D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21F36-05A5-495A-B4BA-02268B01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400B-CCE8-47BF-B53F-60AC6ABE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E5A2F-8DA7-4948-B0C4-579404FC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8A8D5-4CE9-4952-AD7D-1707482F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A3673-40ED-4F76-85DE-103C4646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971CD-3C0F-4D4F-AFEB-55D74C9C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3369-AB74-48B8-B179-2E9EBC2A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24401-80F6-427E-BE56-9E430011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CE7A8-E730-414D-B21D-FED8B6A6C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70FE6-91E3-44AE-8FFF-8470088C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47BB6-BF70-43AB-94D8-2D79AFBB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1020C-1E58-42BE-9BE5-2033333C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2239-94EA-47EB-BEE2-B39BD0EA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2EE08-7CB5-40E5-9CD5-579E8DBEA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DC322-E8C1-42C9-ACDB-2CE68A44D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7B7C-8A74-4468-A9ED-B08C6907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A7F24-EFAD-4B07-BA6A-559021D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458CC-4D08-41FD-829D-9BFCF762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5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98345-C185-4881-A080-370CC9F3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0B47-F8E2-4020-BCC6-47F6E57D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053DB-2C46-4ACD-AC60-56CF8AA48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18057-9E57-481D-9611-289153B74939}" type="datetimeFigureOut">
              <a:rPr lang="en-US" smtClean="0"/>
              <a:pPr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8D91B-C8BD-4920-AF6A-6C5D7DEE7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FDDF-17D6-40F3-9064-8DDB4300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4CDC8-DC30-44C6-8BDC-0FEDD19840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82B199-30F6-44FE-A42D-336AC1372A72}"/>
              </a:ext>
            </a:extLst>
          </p:cNvPr>
          <p:cNvSpPr txBox="1"/>
          <p:nvPr/>
        </p:nvSpPr>
        <p:spPr>
          <a:xfrm>
            <a:off x="1743250" y="0"/>
            <a:ext cx="678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B06256-7486-4F0C-A541-83F4A150D4BF}"/>
              </a:ext>
            </a:extLst>
          </p:cNvPr>
          <p:cNvCxnSpPr/>
          <p:nvPr/>
        </p:nvCxnSpPr>
        <p:spPr>
          <a:xfrm>
            <a:off x="338144" y="4158485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2C5DE5-13C5-4F3E-9D24-CBD1C7361B9B}"/>
              </a:ext>
            </a:extLst>
          </p:cNvPr>
          <p:cNvSpPr txBox="1"/>
          <p:nvPr/>
        </p:nvSpPr>
        <p:spPr>
          <a:xfrm>
            <a:off x="1045029" y="4333284"/>
            <a:ext cx="134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25 nm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AA9F7C-A4A6-41DB-8E60-B7410E62D25B}"/>
              </a:ext>
            </a:extLst>
          </p:cNvPr>
          <p:cNvCxnSpPr>
            <a:cxnSpLocks/>
          </p:cNvCxnSpPr>
          <p:nvPr/>
        </p:nvCxnSpPr>
        <p:spPr>
          <a:xfrm>
            <a:off x="5812971" y="4531697"/>
            <a:ext cx="454392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1206C3-0320-4B04-BD75-48FB2881610E}"/>
              </a:ext>
            </a:extLst>
          </p:cNvPr>
          <p:cNvSpPr txBox="1"/>
          <p:nvPr/>
        </p:nvSpPr>
        <p:spPr>
          <a:xfrm>
            <a:off x="7094376" y="4706496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F1AC8C-536F-499D-9912-6A100A1711D3}"/>
              </a:ext>
            </a:extLst>
          </p:cNvPr>
          <p:cNvSpPr txBox="1"/>
          <p:nvPr/>
        </p:nvSpPr>
        <p:spPr>
          <a:xfrm>
            <a:off x="368559" y="5626894"/>
            <a:ext cx="108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Junwei</a:t>
            </a:r>
            <a:r>
              <a:rPr lang="en-US" dirty="0"/>
              <a:t>, please fill in the blank lines with the size of the imaged region. I’ll add scale bars once I know how big each of these images is.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59B838-7FB2-4C1F-9D5F-43BA6BD39DEB}"/>
              </a:ext>
            </a:extLst>
          </p:cNvPr>
          <p:cNvCxnSpPr/>
          <p:nvPr/>
        </p:nvCxnSpPr>
        <p:spPr>
          <a:xfrm flipV="1">
            <a:off x="1888176" y="4795935"/>
            <a:ext cx="104696" cy="699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0D4CC6-B919-4BDD-AE49-D3D1ECA141B6}"/>
              </a:ext>
            </a:extLst>
          </p:cNvPr>
          <p:cNvCxnSpPr/>
          <p:nvPr/>
        </p:nvCxnSpPr>
        <p:spPr>
          <a:xfrm flipV="1">
            <a:off x="7847045" y="5225143"/>
            <a:ext cx="90478" cy="401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9AF08B9-51DB-4339-A775-E8EEB2A21D39}"/>
              </a:ext>
            </a:extLst>
          </p:cNvPr>
          <p:cNvGrpSpPr/>
          <p:nvPr/>
        </p:nvGrpSpPr>
        <p:grpSpPr>
          <a:xfrm>
            <a:off x="338144" y="584775"/>
            <a:ext cx="3309456" cy="3309456"/>
            <a:chOff x="338144" y="584775"/>
            <a:chExt cx="3309456" cy="33094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0BA5FB-323B-473A-999B-46C698DC2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44" y="584775"/>
              <a:ext cx="3309456" cy="3309456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1487962" y="3738656"/>
              <a:ext cx="64922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405719" y="3204618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5 nm</a:t>
              </a:r>
              <a:endParaRPr lang="zh-CN" alt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18994F-1F02-4F59-B53C-B93219F6A063}"/>
              </a:ext>
            </a:extLst>
          </p:cNvPr>
          <p:cNvGrpSpPr/>
          <p:nvPr/>
        </p:nvGrpSpPr>
        <p:grpSpPr>
          <a:xfrm>
            <a:off x="5571630" y="314097"/>
            <a:ext cx="4856829" cy="4062014"/>
            <a:chOff x="5571630" y="314097"/>
            <a:chExt cx="4856829" cy="40620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6BCB86-FC30-49C8-85EC-BAE6B1F6B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1630" y="363948"/>
              <a:ext cx="4856829" cy="4012163"/>
            </a:xfrm>
            <a:prstGeom prst="rect">
              <a:avLst/>
            </a:prstGeom>
          </p:spPr>
        </p:pic>
        <p:cxnSp>
          <p:nvCxnSpPr>
            <p:cNvPr id="27" name="直接连接符 26"/>
            <p:cNvCxnSpPr/>
            <p:nvPr/>
          </p:nvCxnSpPr>
          <p:spPr>
            <a:xfrm>
              <a:off x="7694763" y="698741"/>
              <a:ext cx="67665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611621" y="314097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50 nm</a:t>
              </a:r>
              <a:endParaRPr lang="zh-CN" alt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939646" y="558140"/>
              <a:ext cx="2011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A62715-1D65-4AD6-94E8-7E8F2A568AAF}"/>
              </a:ext>
            </a:extLst>
          </p:cNvPr>
          <p:cNvSpPr txBox="1"/>
          <p:nvPr/>
        </p:nvSpPr>
        <p:spPr>
          <a:xfrm>
            <a:off x="2817694" y="4855811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0.71/3.62</a:t>
            </a:r>
          </a:p>
        </p:txBody>
      </p:sp>
    </p:spTree>
    <p:extLst>
      <p:ext uri="{BB962C8B-B14F-4D97-AF65-F5344CB8AC3E}">
        <p14:creationId xmlns:p14="http://schemas.microsoft.com/office/powerpoint/2010/main" val="269733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C33AED-B98E-4E08-A46C-038A75A5C163}"/>
              </a:ext>
            </a:extLst>
          </p:cNvPr>
          <p:cNvSpPr txBox="1"/>
          <p:nvPr/>
        </p:nvSpPr>
        <p:spPr>
          <a:xfrm>
            <a:off x="1660256" y="-41203"/>
            <a:ext cx="589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56A75-8067-440F-A6F2-B3891868E007}"/>
              </a:ext>
            </a:extLst>
          </p:cNvPr>
          <p:cNvCxnSpPr/>
          <p:nvPr/>
        </p:nvCxnSpPr>
        <p:spPr>
          <a:xfrm>
            <a:off x="213765" y="4128468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B2DDB2-A611-439B-9DBD-679E3879A1A0}"/>
              </a:ext>
            </a:extLst>
          </p:cNvPr>
          <p:cNvSpPr txBox="1"/>
          <p:nvPr/>
        </p:nvSpPr>
        <p:spPr>
          <a:xfrm>
            <a:off x="906107" y="4292081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64C51E-6BA4-4709-9BD0-E54591A2C481}"/>
              </a:ext>
            </a:extLst>
          </p:cNvPr>
          <p:cNvCxnSpPr>
            <a:cxnSpLocks/>
          </p:cNvCxnSpPr>
          <p:nvPr/>
        </p:nvCxnSpPr>
        <p:spPr>
          <a:xfrm>
            <a:off x="4133461" y="3429000"/>
            <a:ext cx="515982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EE82DA-CC9A-46EC-9DB2-02C8E84E4AB3}"/>
              </a:ext>
            </a:extLst>
          </p:cNvPr>
          <p:cNvSpPr txBox="1"/>
          <p:nvPr/>
        </p:nvSpPr>
        <p:spPr>
          <a:xfrm>
            <a:off x="5816950" y="3592613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6B4FCD-5D60-4B23-B03A-6962A093902C}"/>
              </a:ext>
            </a:extLst>
          </p:cNvPr>
          <p:cNvCxnSpPr>
            <a:cxnSpLocks/>
          </p:cNvCxnSpPr>
          <p:nvPr/>
        </p:nvCxnSpPr>
        <p:spPr>
          <a:xfrm>
            <a:off x="10142376" y="4292081"/>
            <a:ext cx="154888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B418F5-4002-400C-BC78-07EB27FB1223}"/>
              </a:ext>
            </a:extLst>
          </p:cNvPr>
          <p:cNvSpPr txBox="1"/>
          <p:nvPr/>
        </p:nvSpPr>
        <p:spPr>
          <a:xfrm>
            <a:off x="10060776" y="4455695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8DB80F-8E48-4A19-91C9-0A166E0DCA90}"/>
              </a:ext>
            </a:extLst>
          </p:cNvPr>
          <p:cNvGrpSpPr/>
          <p:nvPr/>
        </p:nvGrpSpPr>
        <p:grpSpPr>
          <a:xfrm>
            <a:off x="300449" y="543572"/>
            <a:ext cx="3309456" cy="3309456"/>
            <a:chOff x="300449" y="543572"/>
            <a:chExt cx="3309456" cy="3309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C5AE5C2-0BD6-4EF2-B3BD-AC8FF0077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49" y="543572"/>
              <a:ext cx="3309456" cy="3309456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255791" y="3550412"/>
              <a:ext cx="138352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441345" y="3148911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10 nm</a:t>
              </a:r>
              <a:endParaRPr lang="zh-CN" alt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7330235-CA02-40A0-A8FB-898140AE7069}"/>
              </a:ext>
            </a:extLst>
          </p:cNvPr>
          <p:cNvGrpSpPr/>
          <p:nvPr/>
        </p:nvGrpSpPr>
        <p:grpSpPr>
          <a:xfrm>
            <a:off x="3844212" y="546234"/>
            <a:ext cx="5449078" cy="2536487"/>
            <a:chOff x="3844212" y="546234"/>
            <a:chExt cx="5449078" cy="2536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CEA7E1-BDDA-41F9-870A-237B353AF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212" y="631570"/>
              <a:ext cx="5449078" cy="2451151"/>
            </a:xfrm>
            <a:prstGeom prst="rect">
              <a:avLst/>
            </a:prstGeom>
          </p:spPr>
        </p:pic>
        <p:cxnSp>
          <p:nvCxnSpPr>
            <p:cNvPr id="20" name="直接连接符 19"/>
            <p:cNvCxnSpPr/>
            <p:nvPr/>
          </p:nvCxnSpPr>
          <p:spPr>
            <a:xfrm>
              <a:off x="6448301" y="819396"/>
              <a:ext cx="78638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415127" y="54623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50 nm</a:t>
              </a:r>
              <a:endParaRPr lang="zh-CN" alt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23C995-C1C0-4519-A7F0-F6F5AAD86491}"/>
              </a:ext>
            </a:extLst>
          </p:cNvPr>
          <p:cNvGrpSpPr/>
          <p:nvPr/>
        </p:nvGrpSpPr>
        <p:grpSpPr>
          <a:xfrm>
            <a:off x="9630719" y="640883"/>
            <a:ext cx="1915304" cy="3606537"/>
            <a:chOff x="9630719" y="640883"/>
            <a:chExt cx="1915304" cy="360653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EB978-41A5-47CB-8C47-D326ED06B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0719" y="640883"/>
              <a:ext cx="1894284" cy="3309456"/>
            </a:xfrm>
            <a:prstGeom prst="rect">
              <a:avLst/>
            </a:prstGeom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976532" y="3705102"/>
              <a:ext cx="1569491" cy="542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3" name="直接连接符 22"/>
            <p:cNvCxnSpPr/>
            <p:nvPr/>
          </p:nvCxnSpPr>
          <p:spPr>
            <a:xfrm>
              <a:off x="10485912" y="1092531"/>
              <a:ext cx="47548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0438883" y="781762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2 nm</a:t>
              </a:r>
              <a:endParaRPr lang="zh-CN" alt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85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C310B4-585D-4868-9D86-032C86737DDB}"/>
              </a:ext>
            </a:extLst>
          </p:cNvPr>
          <p:cNvSpPr txBox="1"/>
          <p:nvPr/>
        </p:nvSpPr>
        <p:spPr>
          <a:xfrm>
            <a:off x="1340782" y="48222"/>
            <a:ext cx="103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FCVC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5159BE-3D0C-4424-86E0-857991005B79}"/>
              </a:ext>
            </a:extLst>
          </p:cNvPr>
          <p:cNvCxnSpPr/>
          <p:nvPr/>
        </p:nvCxnSpPr>
        <p:spPr>
          <a:xfrm>
            <a:off x="292830" y="4232532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6F0F8B-F913-48E4-96DE-959A9140789A}"/>
              </a:ext>
            </a:extLst>
          </p:cNvPr>
          <p:cNvSpPr txBox="1"/>
          <p:nvPr/>
        </p:nvSpPr>
        <p:spPr>
          <a:xfrm>
            <a:off x="1104410" y="4481408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E685D5-0C82-4804-A507-B56B9C869A61}"/>
              </a:ext>
            </a:extLst>
          </p:cNvPr>
          <p:cNvCxnSpPr>
            <a:cxnSpLocks/>
          </p:cNvCxnSpPr>
          <p:nvPr/>
        </p:nvCxnSpPr>
        <p:spPr>
          <a:xfrm>
            <a:off x="4086808" y="3649089"/>
            <a:ext cx="410547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37756-A74C-4706-BAD9-3C5EE451CAB9}"/>
              </a:ext>
            </a:extLst>
          </p:cNvPr>
          <p:cNvSpPr txBox="1"/>
          <p:nvPr/>
        </p:nvSpPr>
        <p:spPr>
          <a:xfrm>
            <a:off x="5252852" y="3897965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5DFF2B-58C3-4BB8-AB11-A035F6429B0A}"/>
              </a:ext>
            </a:extLst>
          </p:cNvPr>
          <p:cNvCxnSpPr>
            <a:cxnSpLocks/>
          </p:cNvCxnSpPr>
          <p:nvPr/>
        </p:nvCxnSpPr>
        <p:spPr>
          <a:xfrm>
            <a:off x="9116008" y="4232532"/>
            <a:ext cx="296254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5DA5DB-B90E-47DC-B5BC-497EBB382110}"/>
              </a:ext>
            </a:extLst>
          </p:cNvPr>
          <p:cNvSpPr txBox="1"/>
          <p:nvPr/>
        </p:nvSpPr>
        <p:spPr>
          <a:xfrm>
            <a:off x="9580672" y="4481408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6DA4219-954B-43DB-B0F3-A41AACB7FFDF}"/>
              </a:ext>
            </a:extLst>
          </p:cNvPr>
          <p:cNvGrpSpPr/>
          <p:nvPr/>
        </p:nvGrpSpPr>
        <p:grpSpPr>
          <a:xfrm>
            <a:off x="3862875" y="1223128"/>
            <a:ext cx="4329404" cy="2154839"/>
            <a:chOff x="3862875" y="1223128"/>
            <a:chExt cx="4329404" cy="21548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BD9CE8-A9B4-4044-95C4-9FC26ABA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2875" y="1341378"/>
              <a:ext cx="4329404" cy="2036589"/>
            </a:xfrm>
            <a:prstGeom prst="rect">
              <a:avLst/>
            </a:prstGeom>
          </p:spPr>
        </p:pic>
        <p:cxnSp>
          <p:nvCxnSpPr>
            <p:cNvPr id="13" name="直接连接符 12"/>
            <p:cNvCxnSpPr/>
            <p:nvPr/>
          </p:nvCxnSpPr>
          <p:spPr>
            <a:xfrm>
              <a:off x="5973287" y="1496291"/>
              <a:ext cx="74980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28235" y="1223128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50 nm</a:t>
              </a:r>
              <a:endParaRPr lang="zh-CN" alt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4B0A81-FBE7-4B88-BE64-AB3DA87EE155}"/>
              </a:ext>
            </a:extLst>
          </p:cNvPr>
          <p:cNvGrpSpPr/>
          <p:nvPr/>
        </p:nvGrpSpPr>
        <p:grpSpPr>
          <a:xfrm>
            <a:off x="292830" y="674201"/>
            <a:ext cx="3309456" cy="3309456"/>
            <a:chOff x="292830" y="674201"/>
            <a:chExt cx="3309456" cy="330945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A870431-DE9F-447A-AFC3-F56CA724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30" y="674201"/>
              <a:ext cx="3309456" cy="3309456"/>
            </a:xfrm>
            <a:prstGeom prst="rect">
              <a:avLst/>
            </a:prstGeom>
          </p:spPr>
        </p:pic>
        <p:cxnSp>
          <p:nvCxnSpPr>
            <p:cNvPr id="18" name="直接连接符 17"/>
            <p:cNvCxnSpPr/>
            <p:nvPr/>
          </p:nvCxnSpPr>
          <p:spPr>
            <a:xfrm>
              <a:off x="641268" y="3788228"/>
              <a:ext cx="128016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29861" y="3418084"/>
              <a:ext cx="7264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10 nm</a:t>
              </a:r>
              <a:endParaRPr lang="zh-CN" alt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6A1EE-8E5F-4328-92A5-A78C6DF54C59}"/>
              </a:ext>
            </a:extLst>
          </p:cNvPr>
          <p:cNvGrpSpPr/>
          <p:nvPr/>
        </p:nvGrpSpPr>
        <p:grpSpPr>
          <a:xfrm>
            <a:off x="8802132" y="1341378"/>
            <a:ext cx="3276416" cy="2556587"/>
            <a:chOff x="8802132" y="1341378"/>
            <a:chExt cx="3276416" cy="25565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C4F805-B6EE-445A-B8AF-5F2F2B5F4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132" y="1341378"/>
              <a:ext cx="3276416" cy="2556587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10058398" y="1674421"/>
              <a:ext cx="29260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951995" y="1363652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Times New Roman" pitchFamily="18" charset="0"/>
                  <a:ea typeface="PMingLiU-ExtB" pitchFamily="18" charset="-120"/>
                  <a:cs typeface="Times New Roman" pitchFamily="18" charset="0"/>
                </a:rPr>
                <a:t>2 nm</a:t>
              </a:r>
              <a:endParaRPr lang="zh-CN" altLang="en-US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596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83</Words>
  <Application>Microsoft Office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PMingLiU-ExtB</vt:lpstr>
      <vt:lpstr>Arial</vt:lpstr>
      <vt:lpstr>Calibri</vt:lpstr>
      <vt:lpstr>Calibri Light</vt:lpstr>
      <vt:lpstr>等线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pdmurray</dc:creator>
  <cp:lastModifiedBy>pdmurray</cp:lastModifiedBy>
  <cp:revision>12</cp:revision>
  <dcterms:created xsi:type="dcterms:W3CDTF">2018-08-23T18:46:43Z</dcterms:created>
  <dcterms:modified xsi:type="dcterms:W3CDTF">2018-08-26T20:52:58Z</dcterms:modified>
</cp:coreProperties>
</file>